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08.10.2018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08.10.2018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08.10.2018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08.10.2018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08.10.2018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08.10.2018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23720DD-5B6D-40BF-8493-A6B52D484E6B}" type="datetimeFigureOut">
              <a:rPr lang="tr-TR" smtClean="0"/>
              <a:t>08.10.2018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ynedkayityonetimisistemi.meb.gov.t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356221" y="4149080"/>
            <a:ext cx="63664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KAYIT   YÖNETİM   SİSTEMİ </a:t>
            </a:r>
          </a:p>
          <a:p>
            <a:pPr algn="ctr">
              <a:lnSpc>
                <a:spcPct val="150000"/>
              </a:lnSpc>
            </a:pP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KULLANIM   KILAVUZU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C:\Users\elifkayserili\Desktop\sanliurfa-milli-egitim-mudurlugunun-logosunu-degis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96917"/>
            <a:ext cx="3056185" cy="187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ÅanlÄ±urfa dyned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0" name="Picture 6" descr="ÅanlÄ±urfa dyned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504" y="1196752"/>
            <a:ext cx="3503577" cy="197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40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4" r="12150" b="11717"/>
          <a:stretch/>
        </p:blipFill>
        <p:spPr bwMode="auto">
          <a:xfrm>
            <a:off x="0" y="404664"/>
            <a:ext cx="9067436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79512" y="1292322"/>
            <a:ext cx="52920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Kaydettiğimiz liste ekranda bu şekilde görünür.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Öğrencileri  Kaydet butonuna bastığımızda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 tüm listenin üstteki boş listeye aktarılmış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olması gereklidir. </a:t>
            </a:r>
          </a:p>
          <a:p>
            <a:endParaRPr lang="tr-TR" dirty="0"/>
          </a:p>
          <a:p>
            <a:r>
              <a:rPr lang="tr-TR" dirty="0" smtClean="0">
                <a:solidFill>
                  <a:srgbClr val="00B050"/>
                </a:solidFill>
              </a:rPr>
              <a:t>Eğer GEÇERSİZ MAİL uyarısı alırsanız verilen mailde </a:t>
            </a:r>
          </a:p>
          <a:p>
            <a:r>
              <a:rPr lang="tr-TR" dirty="0" smtClean="0">
                <a:solidFill>
                  <a:srgbClr val="00B050"/>
                </a:solidFill>
              </a:rPr>
              <a:t>Türkçe karakter var </a:t>
            </a:r>
            <a:r>
              <a:rPr lang="tr-TR" dirty="0" err="1" smtClean="0">
                <a:solidFill>
                  <a:srgbClr val="00B050"/>
                </a:solidFill>
              </a:rPr>
              <a:t>demektir.İyice</a:t>
            </a:r>
            <a:r>
              <a:rPr lang="tr-TR" dirty="0" smtClean="0">
                <a:solidFill>
                  <a:srgbClr val="00B050"/>
                </a:solidFill>
              </a:rPr>
              <a:t> kontrol edip düzeltin.</a:t>
            </a:r>
          </a:p>
          <a:p>
            <a:endParaRPr lang="tr-TR" dirty="0"/>
          </a:p>
          <a:p>
            <a:r>
              <a:rPr lang="tr-TR" dirty="0" smtClean="0"/>
              <a:t>Eğer kırmızı bir yazı uyarısı alırsanız  tekrar kaydedilene kadar öğrencileri kaydet butonuna basın.</a:t>
            </a:r>
          </a:p>
          <a:p>
            <a:endParaRPr lang="tr-TR" dirty="0"/>
          </a:p>
          <a:p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Eğer boşluk var uyarısı alıyorsanız oluşturduğunuz </a:t>
            </a:r>
          </a:p>
          <a:p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Excel listesinin en altında boş hücreler var demektir.</a:t>
            </a:r>
          </a:p>
          <a:p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En alttan birkaç hücreyi silip yeniden kaydedip yeniden deneyiniz.</a:t>
            </a:r>
          </a:p>
        </p:txBody>
      </p:sp>
    </p:spTree>
    <p:extLst>
      <p:ext uri="{BB962C8B-B14F-4D97-AF65-F5344CB8AC3E}">
        <p14:creationId xmlns:p14="http://schemas.microsoft.com/office/powerpoint/2010/main" val="8039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3203848" y="2060848"/>
            <a:ext cx="86409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5796136" y="3464737"/>
            <a:ext cx="1944216" cy="576064"/>
          </a:xfrm>
          <a:prstGeom prst="rect">
            <a:avLst/>
          </a:prstGeom>
          <a:solidFill>
            <a:schemeClr val="bg1"/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5724128" y="5733256"/>
            <a:ext cx="1872208" cy="576064"/>
          </a:xfrm>
          <a:prstGeom prst="rect">
            <a:avLst/>
          </a:prstGeom>
          <a:solidFill>
            <a:schemeClr val="bg1"/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3" t="17005" r="16427" b="15612"/>
          <a:stretch/>
        </p:blipFill>
        <p:spPr bwMode="auto">
          <a:xfrm>
            <a:off x="0" y="0"/>
            <a:ext cx="9144000" cy="681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79512" y="1700809"/>
            <a:ext cx="3024336" cy="36933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Sınıflar arası öğrenci nakli için üstteki sınıf listesinden öğrencinin mevcut sınıfı seçilir.</a:t>
            </a:r>
          </a:p>
          <a:p>
            <a:endParaRPr lang="tr-TR" dirty="0" smtClean="0"/>
          </a:p>
          <a:p>
            <a:r>
              <a:rPr lang="tr-TR" dirty="0" smtClean="0"/>
              <a:t>Yandaki listeden öğrenci seçilir.</a:t>
            </a:r>
          </a:p>
          <a:p>
            <a:endParaRPr lang="tr-TR" dirty="0"/>
          </a:p>
          <a:p>
            <a:r>
              <a:rPr lang="tr-TR" dirty="0" smtClean="0"/>
              <a:t>Alttaki listeden öğrencinin  nakledileceği sınıf seçilir.</a:t>
            </a:r>
          </a:p>
          <a:p>
            <a:r>
              <a:rPr lang="tr-TR" dirty="0" smtClean="0"/>
              <a:t>NAKLET butonuna tıklanır.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87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611560" y="1052736"/>
            <a:ext cx="1296144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3995936" y="2940575"/>
            <a:ext cx="2448272" cy="1872208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8" t="20014" r="17737" b="18907"/>
          <a:stretch/>
        </p:blipFill>
        <p:spPr bwMode="auto">
          <a:xfrm>
            <a:off x="19364" y="260648"/>
            <a:ext cx="9144000" cy="633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863172" y="668595"/>
            <a:ext cx="630019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Tek bir öğrenci veya birkaç öğrenciyi sınıftan silmek için</a:t>
            </a:r>
          </a:p>
          <a:p>
            <a:r>
              <a:rPr lang="tr-TR" dirty="0" smtClean="0"/>
              <a:t>yanda bulunan sınıf listesinden öğrencinin bulunduğu sınıfı seçin. Açılan sınıf listesinden öğrencinin karşısında bulunan sil butonunu işaretleyin ve GÜNCELLE deyin. </a:t>
            </a:r>
            <a:endParaRPr lang="tr-TR" dirty="0"/>
          </a:p>
        </p:txBody>
      </p:sp>
      <p:cxnSp>
        <p:nvCxnSpPr>
          <p:cNvPr id="8" name="Düz Ok Bağlayıcısı 7"/>
          <p:cNvCxnSpPr/>
          <p:nvPr/>
        </p:nvCxnSpPr>
        <p:spPr>
          <a:xfrm flipH="1">
            <a:off x="1403648" y="1868924"/>
            <a:ext cx="1459524" cy="14160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>
            <a:off x="7759716" y="1628800"/>
            <a:ext cx="124652" cy="15121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>
            <a:off x="3396149" y="5661248"/>
            <a:ext cx="599787" cy="1865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05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341755" y="908720"/>
            <a:ext cx="44644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İLETİŞİM   BİLGİLERİ:</a:t>
            </a:r>
          </a:p>
          <a:p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dynedsanliurfa@gmail.com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DYNED ŞANLIURFA Grubu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1026" name="Picture 2" descr="C:\Users\EsraYUCEER\AppData\Local\Microsoft\Windows\INetCache\IE\EAEGXTQA\email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98540"/>
            <a:ext cx="1081676" cy="90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sraYUCEER\AppData\Local\Microsoft\Windows\INetCache\IE\EAEGXTQA\phone-148955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1196752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sraYUCEER\AppData\Local\Microsoft\Windows\INetCache\IE\VS0YMGPP\facebook-667456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69" y="4653136"/>
            <a:ext cx="1084621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45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827584" y="2348880"/>
            <a:ext cx="73292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/>
              <a:t>                      </a:t>
            </a:r>
            <a:r>
              <a:rPr lang="tr-TR" sz="2800" b="1" dirty="0">
                <a:hlinkClick r:id="rId2"/>
              </a:rPr>
              <a:t>KAYIT YÖNETİM SİSTEMİ</a:t>
            </a:r>
            <a:endParaRPr lang="tr-TR" sz="2800" b="1" dirty="0"/>
          </a:p>
          <a:p>
            <a:r>
              <a:rPr lang="tr-TR" sz="2800" b="1" dirty="0" smtClean="0"/>
              <a:t>            </a:t>
            </a:r>
          </a:p>
          <a:p>
            <a:r>
              <a:rPr lang="tr-TR" sz="2800" b="1" dirty="0" smtClean="0"/>
              <a:t>                 Linkine tıklayarak siteye giriniz.</a:t>
            </a:r>
          </a:p>
          <a:p>
            <a:endParaRPr lang="tr-TR" sz="2800" b="1" dirty="0" smtClean="0"/>
          </a:p>
          <a:p>
            <a:endParaRPr lang="tr-TR" sz="2800" b="1" dirty="0"/>
          </a:p>
          <a:p>
            <a:r>
              <a:rPr lang="tr-T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ÖNEMLİ NOT: </a:t>
            </a:r>
            <a:r>
              <a:rPr lang="tr-TR" sz="2800" b="1" dirty="0" smtClean="0"/>
              <a:t>Tarayıcı olarak mutlaka  </a:t>
            </a:r>
            <a:r>
              <a:rPr lang="tr-TR" sz="2800" b="1" u="sng" dirty="0" err="1" smtClean="0">
                <a:solidFill>
                  <a:srgbClr val="FF0000"/>
                </a:solidFill>
              </a:rPr>
              <a:t>Chrome</a:t>
            </a:r>
            <a:r>
              <a:rPr lang="tr-TR" sz="2800" b="1" u="sng" dirty="0" smtClean="0">
                <a:solidFill>
                  <a:srgbClr val="FF0000"/>
                </a:solidFill>
              </a:rPr>
              <a:t> </a:t>
            </a:r>
            <a:r>
              <a:rPr lang="tr-TR" sz="2800" b="1" dirty="0" smtClean="0"/>
              <a:t>kullanınız.</a:t>
            </a:r>
            <a:r>
              <a:rPr lang="tr-TR" sz="2800" dirty="0" smtClean="0"/>
              <a:t>  </a:t>
            </a:r>
          </a:p>
          <a:p>
            <a:r>
              <a:rPr lang="tr-TR" sz="2800" dirty="0"/>
              <a:t> </a:t>
            </a:r>
            <a:r>
              <a:rPr lang="tr-TR" sz="2800" dirty="0" smtClean="0"/>
              <a:t>                                  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451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3" t="21496" r="18269" b="16069"/>
          <a:stretch/>
        </p:blipFill>
        <p:spPr bwMode="auto">
          <a:xfrm>
            <a:off x="29553" y="116632"/>
            <a:ext cx="9171014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31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611560" y="2060848"/>
            <a:ext cx="100811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8" t="17755" r="17309" b="17755"/>
          <a:stretch/>
        </p:blipFill>
        <p:spPr bwMode="auto">
          <a:xfrm>
            <a:off x="16112" y="1"/>
            <a:ext cx="9144000" cy="672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38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cxnSp>
        <p:nvCxnSpPr>
          <p:cNvPr id="8" name="Düz Ok Bağlayıcısı 7"/>
          <p:cNvCxnSpPr/>
          <p:nvPr/>
        </p:nvCxnSpPr>
        <p:spPr>
          <a:xfrm flipV="1">
            <a:off x="5364088" y="3284984"/>
            <a:ext cx="720080" cy="53052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8" t="20302" r="18448" b="16067"/>
          <a:stretch/>
        </p:blipFill>
        <p:spPr bwMode="auto">
          <a:xfrm>
            <a:off x="251520" y="116632"/>
            <a:ext cx="8729184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79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611560" y="2636912"/>
            <a:ext cx="144016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7" t="18876" r="17819" b="14159"/>
          <a:stretch/>
        </p:blipFill>
        <p:spPr bwMode="auto">
          <a:xfrm>
            <a:off x="0" y="101786"/>
            <a:ext cx="9144000" cy="67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0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4291" r="26260" b="101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411760" y="1988840"/>
            <a:ext cx="115212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6588224" y="1412776"/>
            <a:ext cx="2448272" cy="507831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Yeni sınıf kurmak için mavi bölmeden sınıf seviyesi seçilir.</a:t>
            </a:r>
          </a:p>
          <a:p>
            <a:endParaRPr lang="tr-TR" dirty="0" smtClean="0"/>
          </a:p>
          <a:p>
            <a:r>
              <a:rPr lang="tr-TR" dirty="0" smtClean="0"/>
              <a:t>Yan tarafa şube yazılır.</a:t>
            </a:r>
          </a:p>
          <a:p>
            <a:r>
              <a:rPr lang="tr-TR" dirty="0" smtClean="0"/>
              <a:t>Sınıf öğretmeni kısmına  İNGİLİZCE öğretmeninin </a:t>
            </a:r>
            <a:r>
              <a:rPr lang="tr-TR" u="sng" dirty="0" smtClean="0">
                <a:solidFill>
                  <a:srgbClr val="FF0000"/>
                </a:solidFill>
              </a:rPr>
              <a:t>(ücretli dahil), </a:t>
            </a:r>
            <a:r>
              <a:rPr lang="tr-TR" dirty="0" err="1" smtClean="0"/>
              <a:t>ingilizce</a:t>
            </a:r>
            <a:r>
              <a:rPr lang="tr-TR" dirty="0" smtClean="0"/>
              <a:t> öğretmeni olmayan ilkokullarda sınıf rehber öğretmenin adı yazılır. </a:t>
            </a:r>
          </a:p>
          <a:p>
            <a:endParaRPr lang="tr-TR" dirty="0" smtClean="0"/>
          </a:p>
          <a:p>
            <a:r>
              <a:rPr lang="tr-TR" dirty="0" smtClean="0"/>
              <a:t>Mail gerçek mail olmak zorunda değildir.</a:t>
            </a:r>
          </a:p>
          <a:p>
            <a:r>
              <a:rPr lang="tr-TR" dirty="0" err="1" smtClean="0"/>
              <a:t>Şifaen</a:t>
            </a:r>
            <a:r>
              <a:rPr lang="tr-TR" dirty="0" smtClean="0"/>
              <a:t> verilebilir.</a:t>
            </a:r>
          </a:p>
          <a:p>
            <a:r>
              <a:rPr lang="tr-TR" dirty="0" smtClean="0"/>
              <a:t>Sınıfı kur butonu ile sınıf kurulur.</a:t>
            </a:r>
          </a:p>
        </p:txBody>
      </p:sp>
    </p:spTree>
    <p:extLst>
      <p:ext uri="{BB962C8B-B14F-4D97-AF65-F5344CB8AC3E}">
        <p14:creationId xmlns:p14="http://schemas.microsoft.com/office/powerpoint/2010/main" val="24443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r="18826" b="10261"/>
          <a:stretch/>
        </p:blipFill>
        <p:spPr bwMode="auto">
          <a:xfrm>
            <a:off x="0" y="15112"/>
            <a:ext cx="9144000" cy="68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67544" y="4784085"/>
            <a:ext cx="4464496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Sınıfa yeni öğrenci </a:t>
            </a:r>
          </a:p>
          <a:p>
            <a:r>
              <a:rPr lang="tr-TR" dirty="0" smtClean="0"/>
              <a:t>kaydetmek için daha önce kurulan sınıfa tıklanır.</a:t>
            </a:r>
          </a:p>
          <a:p>
            <a:endParaRPr lang="tr-TR" dirty="0"/>
          </a:p>
          <a:p>
            <a:r>
              <a:rPr lang="tr-TR" dirty="0" smtClean="0"/>
              <a:t>En altta bulunan </a:t>
            </a:r>
            <a:r>
              <a:rPr lang="tr-TR" dirty="0" err="1" smtClean="0"/>
              <a:t>excel</a:t>
            </a:r>
            <a:r>
              <a:rPr lang="tr-TR" dirty="0" smtClean="0"/>
              <a:t> tablosundan öğrenci kaydetme butonuna tıklanır.</a:t>
            </a:r>
          </a:p>
        </p:txBody>
      </p:sp>
      <p:sp>
        <p:nvSpPr>
          <p:cNvPr id="5" name="Oval 4"/>
          <p:cNvSpPr/>
          <p:nvPr/>
        </p:nvSpPr>
        <p:spPr>
          <a:xfrm>
            <a:off x="5364088" y="5661248"/>
            <a:ext cx="1728192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/>
          <p:cNvCxnSpPr/>
          <p:nvPr/>
        </p:nvCxnSpPr>
        <p:spPr>
          <a:xfrm flipV="1">
            <a:off x="3995936" y="3284984"/>
            <a:ext cx="432048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>
            <a:off x="4580384" y="5517232"/>
            <a:ext cx="1071736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95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t="3143" r="5254" b="11462"/>
          <a:stretch/>
        </p:blipFill>
        <p:spPr bwMode="auto">
          <a:xfrm>
            <a:off x="0" y="332656"/>
            <a:ext cx="9161292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51520" y="3949540"/>
            <a:ext cx="3744416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Açılan pencereden daha önce Otomatik Mail Verme </a:t>
            </a:r>
          </a:p>
          <a:p>
            <a:r>
              <a:rPr lang="tr-TR" dirty="0" smtClean="0"/>
              <a:t>Programı ile kaydettiğimiz liste bulunur ve Aç denilir.</a:t>
            </a:r>
            <a:endParaRPr lang="tr-TR" dirty="0"/>
          </a:p>
        </p:txBody>
      </p:sp>
      <p:sp>
        <p:nvSpPr>
          <p:cNvPr id="6" name="Oval 5"/>
          <p:cNvSpPr/>
          <p:nvPr/>
        </p:nvSpPr>
        <p:spPr>
          <a:xfrm>
            <a:off x="7164288" y="3034536"/>
            <a:ext cx="864096" cy="4277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608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ptiye">
  <a:themeElements>
    <a:clrScheme name="Raptiy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Raptiy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ptiy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332</TotalTime>
  <Words>256</Words>
  <Application>Microsoft Office PowerPoint</Application>
  <PresentationFormat>Ekran Gösterisi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Raptiye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EsraYUCEER</dc:creator>
  <cp:lastModifiedBy>elifkayserili</cp:lastModifiedBy>
  <cp:revision>23</cp:revision>
  <dcterms:created xsi:type="dcterms:W3CDTF">2018-08-31T11:15:34Z</dcterms:created>
  <dcterms:modified xsi:type="dcterms:W3CDTF">2018-10-08T07:54:11Z</dcterms:modified>
</cp:coreProperties>
</file>